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2361B-F6F0-192A-81D6-D67F45A3A149}" v="153" dt="2025-06-24T21:32:3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E2AAB-948A-494E-A995-A4F170AC6E76}" type="datetimeFigureOut">
              <a:t>24.06.2025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65CC0-E352-4D8B-AA69-5F70067FF8B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9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Разработка базы данных для сервиса проката электросамокатов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629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/>
                <a:ea typeface="Heebo Light" pitchFamily="34" charset="-122"/>
                <a:cs typeface="Heebo Light"/>
              </a:rPr>
              <a:t>Выполнил: студент 3-го курса ИСИП ЧУПО «ВШП»</a:t>
            </a:r>
          </a:p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DCD7E5"/>
                </a:solidFill>
                <a:latin typeface="Heebo Light"/>
                <a:cs typeface="Heebo Light"/>
              </a:rPr>
              <a:t>Заволокин Михаил</a:t>
            </a:r>
            <a:endParaRPr lang="ru-RU" sz="2400" dirty="0"/>
          </a:p>
        </p:txBody>
      </p:sp>
      <p:pic>
        <p:nvPicPr>
          <p:cNvPr id="8" name="Рисунок 7" descr="Изображение выглядит как рисунок, зарисовка, мультфильм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B4E361-B66D-C266-CCEF-DDDD84E5A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918" y="1192193"/>
            <a:ext cx="5491533" cy="45025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524673-BFFE-8B75-B2E3-A9A2BD92E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458" y="7684686"/>
            <a:ext cx="1694485" cy="4532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1569"/>
            <a:ext cx="6532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Причины и следствия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05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104209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Быстрый рост спроса на услуги микромобильности в городах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456884" y="50305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94000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Необходимость надёжного учёта пользователей, маршрутов и платежей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6357342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Оптимизация обслуживания парка и предотвращение простоев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56884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94000" y="635734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Автоматизация рутинных операций (списание залога, возврат средств, смена статусов)</a:t>
            </a:r>
            <a:endParaRPr lang="en-US" sz="17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02042B-F8F9-C709-0445-FB765B56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309" y="7740510"/>
            <a:ext cx="1750911" cy="4110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387" y="488633"/>
            <a:ext cx="4439007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 и задачи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1387" y="1398508"/>
            <a:ext cx="1338762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Цель: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Спроектировать и реализовать базу данных, обеспечивающую все ключевые процессы сервиса проката электросамокатов.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21387" y="1882140"/>
            <a:ext cx="177522" cy="1065252"/>
          </a:xfrm>
          <a:prstGeom prst="roundRect">
            <a:avLst>
              <a:gd name="adj" fmla="val 4200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76432" y="2059662"/>
            <a:ext cx="5271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Изучить и описать бизнес-процессы сервиса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887611" y="3080504"/>
            <a:ext cx="177522" cy="1065252"/>
          </a:xfrm>
          <a:prstGeom prst="roundRect">
            <a:avLst>
              <a:gd name="adj" fmla="val 4200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42655" y="3258026"/>
            <a:ext cx="6911340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Спроектировать логическую и физическую модели данных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1153954" y="4278868"/>
            <a:ext cx="177522" cy="1065252"/>
          </a:xfrm>
          <a:prstGeom prst="roundRect">
            <a:avLst>
              <a:gd name="adj" fmla="val 4200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508998" y="4456390"/>
            <a:ext cx="430994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Реализовать структуру базы в MySQL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1420297" y="5477232"/>
            <a:ext cx="177522" cy="1065252"/>
          </a:xfrm>
          <a:prstGeom prst="roundRect">
            <a:avLst>
              <a:gd name="adj" fmla="val 4200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775341" y="5654754"/>
            <a:ext cx="288476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Внедрить бизнес-логику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1153954" y="6675596"/>
            <a:ext cx="177522" cy="1065252"/>
          </a:xfrm>
          <a:prstGeom prst="roundRect">
            <a:avLst>
              <a:gd name="adj" fmla="val 4200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08998" y="6853118"/>
            <a:ext cx="6737390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Наполнить тестовыми данными и провести тестирование</a:t>
            </a:r>
            <a:endParaRPr lang="en-US" sz="17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D1AAB0-D6D4-021A-EF0F-F962C0B1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1" y="7740510"/>
            <a:ext cx="1797209" cy="3994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9374"/>
            <a:ext cx="6524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Объект исследования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913465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Процесс проектирования и внедрения системы управления данными для сервиса проката электросамокатов, включая хранение информации о клиентах, транспорте, поездках, платежах и техобслуживании.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58314"/>
            <a:ext cx="30480" cy="1961912"/>
          </a:xfrm>
          <a:prstGeom prst="rect">
            <a:avLst/>
          </a:prstGeom>
          <a:solidFill>
            <a:srgbClr val="481C9E"/>
          </a:solidFill>
          <a:ln/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0E2877-C02D-643E-A613-B931B9F49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034" y="7752085"/>
            <a:ext cx="1831933" cy="3994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496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бизнес-процессы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036858" y="2664987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Управление аккаунтами клиентов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301" y="298334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4442" y="2691884"/>
            <a:ext cx="3009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Управление парком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4442" y="3182303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Учёт, статусы, заряды самокатов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75845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98062" y="4519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Аренда и оплата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604523" y="5298925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Списание залога, расчёт стоимости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773833" y="5838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Техобслуживание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608595" y="6410095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Плановое и внеплановое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0527" y="5709523"/>
            <a:ext cx="339328" cy="42422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696752" y="3755652"/>
            <a:ext cx="2986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Статистика и отчёты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897962" y="4570161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Анализ данных и формирование отчётов</a:t>
            </a:r>
            <a:endParaRPr lang="en-US" sz="175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4228" y="2413516"/>
            <a:ext cx="4564975" cy="4564975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3B8E5A-62EF-690D-CA63-1ECCAE8B90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4757" y="7705786"/>
            <a:ext cx="1704612" cy="5267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18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Выбор СУБД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764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599521" y="21059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336637" y="2179677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Высокая производительность для транзакционных нагрузок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9521" y="33591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36637" y="343281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Поддержка внешних ключей, транзакций и триггеров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599521" y="4612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336637" y="468594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Простота администрирования и широкая экосистема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99521" y="58653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36637" y="5939076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Возможность горизонтального масштабирования и репликации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A1EFF43-36A4-C099-35D5-7C0F3821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907" y="7728937"/>
            <a:ext cx="1646738" cy="38787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Графика, логотип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BC2EB2-9DAE-48E1-6E1E-BD12746D4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30" y="2962214"/>
            <a:ext cx="4284441" cy="4342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86114" y="4049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ER-диаграмма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1066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Схема взаимосвязей основных сущностей: Users, Scooters, Rentals, Payments, Maintenance.</a:t>
            </a: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8660E5-0E3F-36E8-DFD4-1633AD2A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884" y="7682637"/>
            <a:ext cx="1855083" cy="468894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число, Паралле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D6046D-B52A-9F5B-CE14-761EA3CC7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201" y="1824642"/>
            <a:ext cx="8245996" cy="58651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492" y="1019532"/>
            <a:ext cx="7558802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Реализованный функционал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9492" y="1943814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6899" y="2151221"/>
            <a:ext cx="291905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Хранимые процедуры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6899" y="2583299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Пополнение баланса, начало и завершение аренды с учётом залога и тарифа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9492" y="3310295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6899" y="3517702"/>
            <a:ext cx="300335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Представления (Views)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6899" y="3949779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Список активных аренд, сводки по пользователям и по самокатам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9492" y="4676775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6899" y="4884182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Триггеры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6899" y="5316260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Автоматическое обновление баланса, смена статусов самокатов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9492" y="6043255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06899" y="6250662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Типовые запросы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06899" y="6682740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Поиск доступных самокатов, отчёты по поездкам и платежам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57851" y="615328"/>
            <a:ext cx="6517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Репозиторий проекта</a:t>
            </a:r>
            <a:endParaRPr lang="en-US" sz="4450" dirty="0"/>
          </a:p>
        </p:txBody>
      </p:sp>
      <p:pic>
        <p:nvPicPr>
          <p:cNvPr id="11" name="Рисунок 10" descr="Изображение выглядит как шаблон, шов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E1B6EA-E5A6-714C-F43D-FD62233EE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22" y="2424836"/>
            <a:ext cx="3292756" cy="33683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DCF5A0-B73E-A7E3-B63F-D285B60E0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907" y="7763661"/>
            <a:ext cx="1658313" cy="376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9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71</cp:revision>
  <dcterms:created xsi:type="dcterms:W3CDTF">2025-06-24T20:32:49Z</dcterms:created>
  <dcterms:modified xsi:type="dcterms:W3CDTF">2025-06-24T21:59:47Z</dcterms:modified>
</cp:coreProperties>
</file>